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73" r:id="rId3"/>
    <p:sldId id="276" r:id="rId4"/>
    <p:sldId id="274" r:id="rId5"/>
    <p:sldId id="272" r:id="rId6"/>
    <p:sldId id="264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180154" y="308862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5350026" y="3962346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A38A64-01E3-4EB5-BE86-C2683F632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9074" y="3907832"/>
            <a:ext cx="4458789" cy="1749175"/>
          </a:xfrm>
        </p:spPr>
        <p:txBody>
          <a:bodyPr/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142" y="5802735"/>
            <a:ext cx="8699863" cy="1655762"/>
          </a:xfrm>
        </p:spPr>
        <p:txBody>
          <a:bodyPr>
            <a:normAutofit/>
          </a:bodyPr>
          <a:lstStyle/>
          <a:p>
            <a:pPr algn="r"/>
            <a:r>
              <a:rPr lang="fi-FI" sz="4000" dirty="0">
                <a:solidFill>
                  <a:schemeClr val="bg1"/>
                </a:solidFill>
              </a:rPr>
              <a:t>Lennon jälkeen</a:t>
            </a:r>
          </a:p>
        </p:txBody>
      </p:sp>
    </p:spTree>
    <p:extLst>
      <p:ext uri="{BB962C8B-B14F-4D97-AF65-F5344CB8AC3E}">
        <p14:creationId xmlns:p14="http://schemas.microsoft.com/office/powerpoint/2010/main" val="20856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265F-FCAC-4CBD-8600-8A3D3963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3"/>
            <a:ext cx="4276578" cy="377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198FD-EFAA-4432-BA4A-4F383AF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Lennokit ja purjelento – hyvä alku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690A-79FD-4D82-A2B5-F0F454E5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2233033"/>
            <a:ext cx="7057292" cy="4624967"/>
          </a:xfrm>
          <a:prstGeom prst="rect">
            <a:avLst/>
          </a:prstGeom>
        </p:spPr>
      </p:pic>
      <p:pic>
        <p:nvPicPr>
          <p:cNvPr id="1026" name="Picture 2" descr="Lassi Nurila">
            <a:extLst>
              <a:ext uri="{FF2B5EF4-FFF2-40B4-BE49-F238E27FC236}">
                <a16:creationId xmlns:a16="http://schemas.microsoft.com/office/drawing/2014/main" id="{39A161D9-3F13-4808-A7EF-838F8334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310"/>
            <a:ext cx="5134708" cy="3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20dJQvad1p4/UBcA1B-O4EI/AAAAAAAACPw/NVRUdH-I88s/s1600/dsc_0630.jpg">
            <a:extLst>
              <a:ext uri="{FF2B5EF4-FFF2-40B4-BE49-F238E27FC236}">
                <a16:creationId xmlns:a16="http://schemas.microsoft.com/office/drawing/2014/main" id="{BD901157-8E8E-4038-8A9C-3A8CDA4E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52FBDDB-6555-4AF5-9F19-2019EC8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Pienkoneilla pääsee kaikkialle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316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2C85B-991F-4045-9FA2-A70E1E99C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0" y="1593338"/>
            <a:ext cx="8573590" cy="6430193"/>
          </a:xfrm>
        </p:spPr>
      </p:pic>
      <p:pic>
        <p:nvPicPr>
          <p:cNvPr id="2052" name="Picture 4" descr="Malmin lentokenttä avattiin vuonna 1938. Ilmailutoiminta jatkuu siellä ainakin kolmen vuoden ajan.">
            <a:extLst>
              <a:ext uri="{FF2B5EF4-FFF2-40B4-BE49-F238E27FC236}">
                <a16:creationId xmlns:a16="http://schemas.microsoft.com/office/drawing/2014/main" id="{332B0C30-A108-4FB8-AED2-8F61F3C0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6" y="0"/>
            <a:ext cx="5496024" cy="35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CB43C-5627-451F-AAAC-42F181F5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5"/>
            <a:ext cx="3618410" cy="6951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087" y="6545"/>
            <a:ext cx="3854889" cy="13255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Suomessa</a:t>
            </a:r>
            <a:r>
              <a:rPr lang="en-US" dirty="0"/>
              <a:t> on </a:t>
            </a:r>
            <a:r>
              <a:rPr lang="en-US" dirty="0" err="1"/>
              <a:t>lähes</a:t>
            </a:r>
            <a:r>
              <a:rPr lang="en-US" dirty="0"/>
              <a:t> 100 </a:t>
            </a:r>
            <a:r>
              <a:rPr lang="en-US" dirty="0" err="1"/>
              <a:t>lentokenttää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3119-CCA3-49EA-AE65-D814E43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9" y="1803275"/>
            <a:ext cx="756787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F8274-5821-412B-897E-B73A079C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Lentolupakirjat – muu ilmailu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ACE7-D80F-4303-9DDA-27C5A1C6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5"/>
            <a:ext cx="4346253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Ilmailua voi harrastaa lukuisilla eri tavoilla</a:t>
            </a:r>
          </a:p>
          <a:p>
            <a:pPr lvl="1"/>
            <a:r>
              <a:rPr lang="fi-FI" dirty="0"/>
              <a:t>Lennokit</a:t>
            </a:r>
          </a:p>
          <a:p>
            <a:pPr lvl="1"/>
            <a:r>
              <a:rPr lang="fi-FI" dirty="0"/>
              <a:t>Bongaus - valokuvaus</a:t>
            </a:r>
          </a:p>
          <a:p>
            <a:pPr lvl="1"/>
            <a:r>
              <a:rPr lang="fi-FI" dirty="0"/>
              <a:t>Virtuaali-ilmailu</a:t>
            </a:r>
          </a:p>
          <a:p>
            <a:pPr lvl="1"/>
            <a:r>
              <a:rPr lang="fi-FI" dirty="0"/>
              <a:t>Rakentaminen - huolto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 Lentoon pääsee muutenkin kuin lentokoneilla</a:t>
            </a:r>
          </a:p>
          <a:p>
            <a:pPr lvl="1"/>
            <a:r>
              <a:rPr lang="fi-FI" dirty="0"/>
              <a:t>Liitimet</a:t>
            </a:r>
          </a:p>
          <a:p>
            <a:pPr lvl="1"/>
            <a:r>
              <a:rPr lang="fi-FI" dirty="0"/>
              <a:t>Laskuvarjo</a:t>
            </a:r>
          </a:p>
          <a:p>
            <a:pPr lvl="1"/>
            <a:r>
              <a:rPr lang="fi-FI" dirty="0"/>
              <a:t>Gyrokopteri</a:t>
            </a:r>
          </a:p>
          <a:p>
            <a:pPr lvl="1"/>
            <a:r>
              <a:rPr lang="fi-FI" dirty="0"/>
              <a:t>Helikopteri</a:t>
            </a:r>
          </a:p>
          <a:p>
            <a:pPr lvl="1"/>
            <a:r>
              <a:rPr lang="fi-FI" dirty="0"/>
              <a:t>Ilmapallot ja -laivat</a:t>
            </a:r>
          </a:p>
          <a:p>
            <a:pPr lvl="1"/>
            <a:r>
              <a:rPr lang="fi-FI" dirty="0"/>
              <a:t>...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48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2020" id="{4308BBD0-9E68-49E2-81E5-9512DB95E7A0}" vid="{3A88A307-D5F7-4F55-85BB-D337566DC4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sil2020</Template>
  <TotalTime>187</TotalTime>
  <Words>52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Nexa Bold</vt:lpstr>
      <vt:lpstr>Office-teema</vt:lpstr>
      <vt:lpstr>SIL Eagles</vt:lpstr>
      <vt:lpstr>Lennokit ja purjelento – hyvä alku</vt:lpstr>
      <vt:lpstr>Pienkoneilla pääsee kaikkialle</vt:lpstr>
      <vt:lpstr>Suomessa on lähes 100 lentokenttää</vt:lpstr>
      <vt:lpstr>Lentolupakirjat – muu ilmailu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Hyvönen Timo</dc:creator>
  <cp:lastModifiedBy>Timo Hyvönen</cp:lastModifiedBy>
  <cp:revision>22</cp:revision>
  <cp:lastPrinted>2020-05-23T05:36:26Z</cp:lastPrinted>
  <dcterms:created xsi:type="dcterms:W3CDTF">2020-05-15T12:46:47Z</dcterms:created>
  <dcterms:modified xsi:type="dcterms:W3CDTF">2020-07-06T07:20:31Z</dcterms:modified>
</cp:coreProperties>
</file>